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4A39E-D4C2-4020-A3E5-7F893FED511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544E1-08E0-4AA2-9760-913ACFDD95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970B1-303C-41C7-BC7B-22BEA599D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ns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71587" cy="942975"/>
          </a:xfrm>
          <a:prstGeom prst="rect">
            <a:avLst/>
          </a:prstGeom>
          <a:noFill/>
        </p:spPr>
      </p:pic>
      <p:pic>
        <p:nvPicPr>
          <p:cNvPr id="6" name="Picture 4" descr="C:\Users\sn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75" y="0"/>
            <a:ext cx="1228725" cy="117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077200" cy="507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sns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71587" cy="942975"/>
          </a:xfrm>
          <a:prstGeom prst="rect">
            <a:avLst/>
          </a:prstGeom>
          <a:noFill/>
        </p:spPr>
      </p:pic>
      <p:pic>
        <p:nvPicPr>
          <p:cNvPr id="4" name="Picture 4" descr="C:\Users\sn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75" y="0"/>
            <a:ext cx="1228725" cy="117157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83331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sns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71587" cy="942975"/>
          </a:xfrm>
          <a:prstGeom prst="rect">
            <a:avLst/>
          </a:prstGeom>
          <a:noFill/>
        </p:spPr>
      </p:pic>
      <p:pic>
        <p:nvPicPr>
          <p:cNvPr id="4" name="Picture 4" descr="C:\Users\sn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75" y="0"/>
            <a:ext cx="1228725" cy="117157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4412" y="1991519"/>
            <a:ext cx="7115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sns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71587" cy="942975"/>
          </a:xfrm>
          <a:prstGeom prst="rect">
            <a:avLst/>
          </a:prstGeom>
          <a:noFill/>
        </p:spPr>
      </p:pic>
      <p:pic>
        <p:nvPicPr>
          <p:cNvPr id="5" name="Picture 4" descr="C:\Users\sn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75" y="0"/>
            <a:ext cx="1228725" cy="117157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3975" y="2139156"/>
            <a:ext cx="6496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sns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71587" cy="942975"/>
          </a:xfrm>
          <a:prstGeom prst="rect">
            <a:avLst/>
          </a:prstGeom>
          <a:noFill/>
        </p:spPr>
      </p:pic>
      <p:pic>
        <p:nvPicPr>
          <p:cNvPr id="4" name="Picture 4" descr="C:\Users\sn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75" y="0"/>
            <a:ext cx="1228725" cy="117157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286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sns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71587" cy="942975"/>
          </a:xfrm>
          <a:prstGeom prst="rect">
            <a:avLst/>
          </a:prstGeom>
          <a:noFill/>
        </p:spPr>
      </p:pic>
      <p:pic>
        <p:nvPicPr>
          <p:cNvPr id="4" name="Picture 4" descr="C:\Users\sn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75" y="0"/>
            <a:ext cx="1228725" cy="117157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40304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sns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71587" cy="942975"/>
          </a:xfrm>
          <a:prstGeom prst="rect">
            <a:avLst/>
          </a:prstGeom>
          <a:noFill/>
        </p:spPr>
      </p:pic>
      <p:pic>
        <p:nvPicPr>
          <p:cNvPr id="4" name="Picture 4" descr="C:\Users\sn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75" y="0"/>
            <a:ext cx="1228725" cy="1171575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191375" cy="485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sns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71587" cy="942975"/>
          </a:xfrm>
          <a:prstGeom prst="rect">
            <a:avLst/>
          </a:prstGeom>
          <a:noFill/>
        </p:spPr>
      </p:pic>
      <p:pic>
        <p:nvPicPr>
          <p:cNvPr id="4" name="Picture 4" descr="C:\Users\sn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75" y="0"/>
            <a:ext cx="1228725" cy="117157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799" y="1371600"/>
            <a:ext cx="73351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sns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71587" cy="942975"/>
          </a:xfrm>
          <a:prstGeom prst="rect">
            <a:avLst/>
          </a:prstGeom>
          <a:noFill/>
        </p:spPr>
      </p:pic>
      <p:pic>
        <p:nvPicPr>
          <p:cNvPr id="1028" name="Picture 4" descr="C:\Users\sn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75" y="0"/>
            <a:ext cx="1228725" cy="1171575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1533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sns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71587" cy="942975"/>
          </a:xfrm>
          <a:prstGeom prst="rect">
            <a:avLst/>
          </a:prstGeom>
          <a:noFill/>
        </p:spPr>
      </p:pic>
      <p:pic>
        <p:nvPicPr>
          <p:cNvPr id="4" name="Picture 4" descr="C:\Users\sn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75" y="0"/>
            <a:ext cx="1228725" cy="117157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9675" y="1143001"/>
            <a:ext cx="6724650" cy="451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sns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271587" cy="942975"/>
          </a:xfrm>
          <a:prstGeom prst="rect">
            <a:avLst/>
          </a:prstGeom>
          <a:noFill/>
        </p:spPr>
      </p:pic>
      <p:pic>
        <p:nvPicPr>
          <p:cNvPr id="4" name="Picture 4" descr="C:\Users\sns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75" y="0"/>
            <a:ext cx="1228725" cy="117157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8/6/2020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70B1-303C-41C7-BC7B-22BEA599DC9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sns</dc:creator>
  <cp:lastModifiedBy>sns</cp:lastModifiedBy>
  <cp:revision>4</cp:revision>
  <dcterms:created xsi:type="dcterms:W3CDTF">2020-07-26T14:23:05Z</dcterms:created>
  <dcterms:modified xsi:type="dcterms:W3CDTF">2020-08-06T11:42:50Z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